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7" r:id="rId3"/>
    <p:sldId id="270" r:id="rId4"/>
    <p:sldId id="271" r:id="rId5"/>
    <p:sldId id="257" r:id="rId6"/>
    <p:sldId id="261" r:id="rId7"/>
    <p:sldId id="265" r:id="rId8"/>
    <p:sldId id="258" r:id="rId9"/>
    <p:sldId id="259" r:id="rId10"/>
    <p:sldId id="260" r:id="rId11"/>
    <p:sldId id="263" r:id="rId12"/>
    <p:sldId id="269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1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juni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juni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juni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70DD-1421-B741-9E5A-127B75EC94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31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juni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juni 15, 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juni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juni 15,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juni 15,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juni 15,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juni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juni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juni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irlWcB_G-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iestoclublife.files.wordpress.com/2008/03/dj_tiesto_0321.jpg" TargetMode="Externa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youtube.com/watch?v=Ce56_Wc5B_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4B_UYYPb-Gk" TargetMode="External"/><Relationship Id="rId3" Type="http://schemas.openxmlformats.org/officeDocument/2006/relationships/hyperlink" Target="http://nl.youtube.com/watch?v=dbcrYwR0tg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x1_6F-nCaw" TargetMode="External"/><Relationship Id="rId4" Type="http://schemas.openxmlformats.org/officeDocument/2006/relationships/hyperlink" Target="http://www.youtube.com/watch?gl=NL&amp;hl=nl&amp;v=0DLED7krHw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A8PzgaPXG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0abzD7hBTR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_H3Sv2zad6s" TargetMode="External"/><Relationship Id="rId3" Type="http://schemas.openxmlformats.org/officeDocument/2006/relationships/hyperlink" Target="http://www.youtube.com/watch?v=YFK6H_CcuX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LGWQfK-6DY" TargetMode="External"/><Relationship Id="rId3" Type="http://schemas.openxmlformats.org/officeDocument/2006/relationships/hyperlink" Target="http://www.youtube.com/watch?v=Z8xxgFpK-N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Hiphop Cross Over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Hergebruik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8736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Reclame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2600" dirty="0" smtClean="0"/>
              <a:t>Adidas sluit contract met Run DMC</a:t>
            </a:r>
          </a:p>
          <a:p>
            <a:endParaRPr lang="nl-NL" dirty="0"/>
          </a:p>
          <a:p>
            <a:r>
              <a:rPr lang="pl-PL" dirty="0">
                <a:hlinkClick r:id="rId2"/>
              </a:rPr>
              <a:t>http://www.youtube.com/watch?v=virlWcB_G-</a:t>
            </a:r>
            <a:r>
              <a:rPr lang="pl-PL" dirty="0" smtClean="0">
                <a:hlinkClick r:id="rId2"/>
              </a:rPr>
              <a:t>E</a:t>
            </a:r>
            <a:endParaRPr lang="pl-PL" dirty="0" smtClean="0"/>
          </a:p>
          <a:p>
            <a:endParaRPr lang="en-US" dirty="0" smtClean="0"/>
          </a:p>
          <a:p>
            <a:r>
              <a:rPr lang="en-US" dirty="0" smtClean="0"/>
              <a:t>My </a:t>
            </a:r>
            <a:r>
              <a:rPr lang="en-US" dirty="0"/>
              <a:t>Adidas</a:t>
            </a:r>
            <a:br>
              <a:rPr lang="en-US" dirty="0"/>
            </a:br>
            <a:r>
              <a:rPr lang="en-US" dirty="0"/>
              <a:t>walk through concert doors</a:t>
            </a:r>
            <a:br>
              <a:rPr lang="en-US" dirty="0"/>
            </a:br>
            <a:r>
              <a:rPr lang="en-US" dirty="0"/>
              <a:t>and roam all over coliseum floors</a:t>
            </a:r>
            <a:br>
              <a:rPr lang="en-US" dirty="0"/>
            </a:br>
            <a:r>
              <a:rPr lang="en-US" dirty="0"/>
              <a:t>I stepped on stage, at Live Aid</a:t>
            </a:r>
            <a:br>
              <a:rPr lang="en-US" dirty="0"/>
            </a:br>
            <a:r>
              <a:rPr lang="en-US" dirty="0"/>
              <a:t>All the people gave an applause that paid</a:t>
            </a:r>
            <a:br>
              <a:rPr lang="en-US" dirty="0"/>
            </a:br>
            <a:r>
              <a:rPr lang="en-US" dirty="0"/>
              <a:t>And out of speakers I did speak</a:t>
            </a:r>
            <a:br>
              <a:rPr lang="en-US" dirty="0"/>
            </a:br>
            <a:r>
              <a:rPr lang="en-US" dirty="0"/>
              <a:t>I wore my sneakers but I'm not a sneak</a:t>
            </a:r>
            <a:br>
              <a:rPr lang="en-US" dirty="0"/>
            </a:br>
            <a:r>
              <a:rPr lang="en-US" dirty="0"/>
              <a:t>My Adidas cuts the sand of a foreign land</a:t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 err="1"/>
              <a:t>mic</a:t>
            </a:r>
            <a:r>
              <a:rPr lang="en-US" dirty="0"/>
              <a:t> in hand I cold took command</a:t>
            </a:r>
            <a:br>
              <a:rPr lang="en-US" dirty="0"/>
            </a:br>
            <a:r>
              <a:rPr lang="en-US" dirty="0"/>
              <a:t>my Adidas and me both </a:t>
            </a:r>
            <a:r>
              <a:rPr lang="en-US" dirty="0" err="1"/>
              <a:t>askin</a:t>
            </a:r>
            <a:r>
              <a:rPr lang="en-US" dirty="0"/>
              <a:t> P</a:t>
            </a:r>
            <a:br>
              <a:rPr lang="en-US" dirty="0"/>
            </a:br>
            <a:r>
              <a:rPr lang="en-US" dirty="0"/>
              <a:t>we make a good team my Adidas and me</a:t>
            </a:r>
            <a:br>
              <a:rPr lang="en-US" dirty="0"/>
            </a:br>
            <a:r>
              <a:rPr lang="en-US" dirty="0"/>
              <a:t>we get around together, rhyme forever</a:t>
            </a:r>
            <a:br>
              <a:rPr lang="en-US" dirty="0"/>
            </a:br>
            <a:r>
              <a:rPr lang="en-US" dirty="0"/>
              <a:t>and we won't be mad when worn in bad weather</a:t>
            </a:r>
            <a:br>
              <a:rPr lang="en-US" dirty="0"/>
            </a:br>
            <a:r>
              <a:rPr lang="en-US" dirty="0"/>
              <a:t>My Adidas..</a:t>
            </a:r>
            <a:br>
              <a:rPr lang="en-US" dirty="0"/>
            </a:br>
            <a:r>
              <a:rPr lang="en-US" dirty="0"/>
              <a:t>My Adidas..</a:t>
            </a:r>
            <a:br>
              <a:rPr lang="en-US" dirty="0"/>
            </a:br>
            <a:r>
              <a:rPr lang="en-US" dirty="0"/>
              <a:t>My Adidas</a:t>
            </a:r>
            <a:endParaRPr lang="nl-NL" dirty="0"/>
          </a:p>
        </p:txBody>
      </p:sp>
      <p:pic>
        <p:nvPicPr>
          <p:cNvPr id="4" name="Afbeelding 3" descr="run-dmc-adidas-originals-superstar-80s-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17" y="152718"/>
            <a:ext cx="3416144" cy="3782111"/>
          </a:xfrm>
          <a:prstGeom prst="rect">
            <a:avLst/>
          </a:prstGeom>
        </p:spPr>
      </p:pic>
      <p:pic>
        <p:nvPicPr>
          <p:cNvPr id="5" name="Afbeelding 4" descr="d911a801e0ea91b5d0e9ad990a9f63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48" y="3934828"/>
            <a:ext cx="2441552" cy="29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1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dirty="0" smtClean="0"/>
              <a:t>Nu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>
                <a:latin typeface="Tahoma" charset="0"/>
                <a:ea typeface="ＭＳ Ｐゴシック" charset="0"/>
                <a:cs typeface="ＭＳ Ｐゴシック" charset="0"/>
              </a:rPr>
              <a:t>Plakken, knippen, citeren en lenen zijn </a:t>
            </a:r>
            <a:r>
              <a:rPr lang="nl-NL" sz="3200" dirty="0" err="1">
                <a:latin typeface="Tahoma" charset="0"/>
                <a:ea typeface="ＭＳ Ｐゴシック" charset="0"/>
                <a:cs typeface="ＭＳ Ｐゴシック" charset="0"/>
              </a:rPr>
              <a:t>post-moderne</a:t>
            </a:r>
            <a:r>
              <a:rPr lang="nl-NL" sz="3200" dirty="0">
                <a:latin typeface="Tahoma" charset="0"/>
                <a:ea typeface="ＭＳ Ｐゴシック" charset="0"/>
                <a:cs typeface="ＭＳ Ｐゴシック" charset="0"/>
              </a:rPr>
              <a:t> begrippen. Gereedschap van postmoderne popartiest: </a:t>
            </a:r>
            <a:r>
              <a:rPr lang="nl-NL" sz="3200" u="sng" dirty="0">
                <a:latin typeface="Tahoma" charset="0"/>
                <a:ea typeface="ＭＳ Ｐゴシック" charset="0"/>
                <a:cs typeface="ＭＳ Ｐゴシック" charset="0"/>
              </a:rPr>
              <a:t>sampler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19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b="1">
                <a:ea typeface="+mj-ea"/>
                <a:cs typeface="+mj-cs"/>
              </a:rPr>
              <a:t>Dance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699125" cy="4114800"/>
          </a:xfrm>
        </p:spPr>
        <p:txBody>
          <a:bodyPr/>
          <a:lstStyle/>
          <a:p>
            <a:pPr eaLnBrk="1" hangingPunct="1">
              <a:buFont typeface="Wingdings" pitchFamily="-106" charset="2"/>
              <a:buChar char="n"/>
              <a:defRPr/>
            </a:pPr>
            <a:r>
              <a:rPr lang="nl-NL" sz="1600"/>
              <a:t>Synthesizer: </a:t>
            </a:r>
            <a:r>
              <a:rPr lang="nl-NL" sz="1600" b="1"/>
              <a:t>Kraftwerk</a:t>
            </a:r>
          </a:p>
          <a:p>
            <a:pPr eaLnBrk="1" hangingPunct="1">
              <a:buFont typeface="Wingdings" pitchFamily="-106" charset="2"/>
              <a:buChar char="n"/>
              <a:defRPr/>
            </a:pPr>
            <a:r>
              <a:rPr lang="nl-NL" sz="1600"/>
              <a:t>Jaren ’90: </a:t>
            </a:r>
            <a:r>
              <a:rPr lang="nl-NL" sz="1600" b="1"/>
              <a:t>House (feestmuziek, love and peace)</a:t>
            </a:r>
          </a:p>
          <a:p>
            <a:pPr eaLnBrk="1" hangingPunct="1">
              <a:buFont typeface="Wingdings" pitchFamily="-106" charset="2"/>
              <a:buChar char="n"/>
              <a:defRPr/>
            </a:pPr>
            <a:r>
              <a:rPr lang="nl-NL" sz="1600"/>
              <a:t>Muziek gemaakt met computers/synthesizers (mix bstaande muziek met synthesizer/drumcomputerbeats)</a:t>
            </a:r>
          </a:p>
          <a:p>
            <a:pPr eaLnBrk="1" hangingPunct="1">
              <a:buFont typeface="Wingdings" pitchFamily="-106" charset="2"/>
              <a:buChar char="n"/>
              <a:defRPr/>
            </a:pPr>
            <a:r>
              <a:rPr lang="nl-NL" sz="1600"/>
              <a:t>Stijlen: </a:t>
            </a:r>
            <a:r>
              <a:rPr lang="nl-NL" sz="1600" b="1"/>
              <a:t>Techno, ambient, gabber, mellow</a:t>
            </a:r>
          </a:p>
          <a:p>
            <a:pPr eaLnBrk="1" hangingPunct="1">
              <a:buFont typeface="Wingdings" pitchFamily="-106" charset="2"/>
              <a:buChar char="n"/>
              <a:defRPr/>
            </a:pPr>
            <a:r>
              <a:rPr lang="nl-NL" sz="1600" b="1"/>
              <a:t>Dans</a:t>
            </a:r>
            <a:r>
              <a:rPr lang="nl-NL" sz="1600"/>
              <a:t>: houseparty’s, grootschalige dansfeesten</a:t>
            </a:r>
          </a:p>
          <a:p>
            <a:pPr eaLnBrk="1" hangingPunct="1">
              <a:buFont typeface="Wingdings" pitchFamily="-106" charset="2"/>
              <a:buChar char="n"/>
              <a:defRPr/>
            </a:pPr>
            <a:r>
              <a:rPr lang="nl-NL" sz="1600" b="1"/>
              <a:t>Houseparty:  </a:t>
            </a:r>
            <a:r>
              <a:rPr lang="nl-NL" sz="1600"/>
              <a:t>Combinatie van lichteffecten, muziek, videowalls, decors, acts etc.</a:t>
            </a:r>
          </a:p>
          <a:p>
            <a:pPr eaLnBrk="1" hangingPunct="1">
              <a:buFont typeface="Wingdings" pitchFamily="-106" charset="2"/>
              <a:buChar char="n"/>
              <a:defRPr/>
            </a:pPr>
            <a:r>
              <a:rPr lang="nl-NL" sz="1600" b="1"/>
              <a:t>DJ</a:t>
            </a:r>
            <a:r>
              <a:rPr lang="nl-NL" sz="1600"/>
              <a:t> is hoofdrolspeler: </a:t>
            </a:r>
            <a:r>
              <a:rPr lang="nl-NL" sz="1600" b="1"/>
              <a:t>sterrenstatus</a:t>
            </a:r>
          </a:p>
          <a:p>
            <a:pPr eaLnBrk="1" hangingPunct="1">
              <a:buFont typeface="Wingdings" pitchFamily="-106" charset="2"/>
              <a:buNone/>
              <a:defRPr/>
            </a:pPr>
            <a:endParaRPr lang="nl-NL" sz="1600" b="1"/>
          </a:p>
          <a:p>
            <a:pPr eaLnBrk="1" hangingPunct="1">
              <a:buFont typeface="Wingdings" pitchFamily="-106" charset="2"/>
              <a:buNone/>
              <a:defRPr/>
            </a:pPr>
            <a:r>
              <a:rPr lang="nl-NL" sz="1600" b="1">
                <a:hlinkClick r:id="rId2"/>
              </a:rPr>
              <a:t>http://www.youtube.com/watch?v=Ce56_Wc5B_4</a:t>
            </a:r>
            <a:endParaRPr lang="nl-NL" sz="1600" b="1"/>
          </a:p>
          <a:p>
            <a:pPr eaLnBrk="1" hangingPunct="1">
              <a:buFont typeface="Wingdings" pitchFamily="-106" charset="2"/>
              <a:buNone/>
              <a:defRPr/>
            </a:pPr>
            <a:endParaRPr lang="nl-NL" sz="1600" b="1"/>
          </a:p>
        </p:txBody>
      </p:sp>
      <p:pic>
        <p:nvPicPr>
          <p:cNvPr id="39940" name="Picture 5" descr="dj_tiesto_0321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227763" y="2492375"/>
            <a:ext cx="2376487" cy="1800225"/>
          </a:xfrm>
        </p:spPr>
      </p:pic>
    </p:spTree>
    <p:extLst>
      <p:ext uri="{BB962C8B-B14F-4D97-AF65-F5344CB8AC3E}">
        <p14:creationId xmlns:p14="http://schemas.microsoft.com/office/powerpoint/2010/main" val="96722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CrossOver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Mixen van verschillende stijlen</a:t>
            </a:r>
          </a:p>
          <a:p>
            <a:r>
              <a:rPr lang="nl-NL" dirty="0" smtClean="0"/>
              <a:t>(voorbeeld: rap en hardrock)</a:t>
            </a:r>
            <a:endParaRPr lang="nl-NL" dirty="0"/>
          </a:p>
          <a:p>
            <a:endParaRPr lang="nl-NL" dirty="0" smtClean="0"/>
          </a:p>
          <a:p>
            <a:r>
              <a:rPr lang="pl-PL" dirty="0">
                <a:hlinkClick r:id="rId2"/>
              </a:rPr>
              <a:t>http://www.youtube.com/watch?v=4B_UYYPb-</a:t>
            </a:r>
            <a:r>
              <a:rPr lang="pl-PL" dirty="0" smtClean="0">
                <a:hlinkClick r:id="rId2"/>
              </a:rPr>
              <a:t>Gk</a:t>
            </a:r>
            <a:endParaRPr lang="pl-PL" dirty="0" smtClean="0"/>
          </a:p>
          <a:p>
            <a:endParaRPr lang="pl-PL" dirty="0" smtClean="0"/>
          </a:p>
          <a:p>
            <a:r>
              <a:rPr lang="pl-PL" sz="2800" dirty="0" err="1" smtClean="0"/>
              <a:t>Mixen</a:t>
            </a:r>
            <a:r>
              <a:rPr lang="pl-PL" sz="2800" dirty="0" smtClean="0"/>
              <a:t> </a:t>
            </a:r>
            <a:r>
              <a:rPr lang="pl-PL" sz="2800" dirty="0" err="1" smtClean="0"/>
              <a:t>verschillende</a:t>
            </a:r>
            <a:r>
              <a:rPr lang="pl-PL" sz="2800" dirty="0" smtClean="0"/>
              <a:t> </a:t>
            </a:r>
            <a:r>
              <a:rPr lang="pl-PL" sz="2800" dirty="0" err="1" smtClean="0"/>
              <a:t>stijlen</a:t>
            </a:r>
            <a:r>
              <a:rPr lang="pl-PL" sz="2800" dirty="0" smtClean="0"/>
              <a:t> </a:t>
            </a:r>
            <a:r>
              <a:rPr lang="pl-PL" sz="2800" dirty="0" err="1" smtClean="0"/>
              <a:t>culturen</a:t>
            </a:r>
            <a:endParaRPr lang="pl-PL" sz="2800" dirty="0"/>
          </a:p>
          <a:p>
            <a:r>
              <a:rPr lang="pl-PL" dirty="0" err="1" smtClean="0"/>
              <a:t>Etnische</a:t>
            </a:r>
            <a:r>
              <a:rPr lang="pl-PL" dirty="0" smtClean="0"/>
              <a:t> cross </a:t>
            </a:r>
            <a:r>
              <a:rPr lang="pl-PL" dirty="0" err="1" smtClean="0"/>
              <a:t>over</a:t>
            </a:r>
            <a:endParaRPr lang="pl-PL" dirty="0" smtClean="0"/>
          </a:p>
          <a:p>
            <a:endParaRPr lang="pl-PL" dirty="0"/>
          </a:p>
          <a:p>
            <a:r>
              <a:rPr lang="nl-NL" dirty="0">
                <a:latin typeface="Tahoma" charset="0"/>
                <a:ea typeface="ＭＳ Ｐゴシック" charset="0"/>
                <a:cs typeface="ＭＳ Ｐゴシック" charset="0"/>
                <a:hlinkClick r:id="rId3"/>
              </a:rPr>
              <a:t>http://nl.youtube.com/watch?v</a:t>
            </a:r>
            <a:r>
              <a:rPr lang="nl-NL">
                <a:latin typeface="Tahoma" charset="0"/>
                <a:ea typeface="ＭＳ Ｐゴシック" charset="0"/>
                <a:cs typeface="ＭＳ Ｐゴシック" charset="0"/>
                <a:hlinkClick r:id="rId3"/>
              </a:rPr>
              <a:t>=dbcrYwR0tg4</a:t>
            </a:r>
            <a:endParaRPr lang="nl-NL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8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4800" b="1">
                <a:ea typeface="+mj-ea"/>
                <a:cs typeface="+mj-cs"/>
              </a:rPr>
              <a:t>Postmodern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" pitchFamily="-111" charset="2"/>
              <a:buChar char="n"/>
              <a:defRPr/>
            </a:pPr>
            <a:r>
              <a:rPr lang="nl-NL" sz="2400" dirty="0">
                <a:ea typeface="+mn-ea"/>
                <a:cs typeface="+mn-cs"/>
              </a:rPr>
              <a:t>Is de wereld die je ziet door de media de echte wereld?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nl-NL" sz="2400" u="sng" dirty="0">
                <a:ea typeface="+mn-ea"/>
                <a:cs typeface="+mn-cs"/>
              </a:rPr>
              <a:t>Vernieuwen</a:t>
            </a:r>
            <a:r>
              <a:rPr lang="nl-NL" sz="2400" dirty="0">
                <a:ea typeface="+mn-ea"/>
                <a:cs typeface="+mn-cs"/>
              </a:rPr>
              <a:t> van kunst bijna niet meer mogelijk, alles is gedaan/idealen zijn bereikt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nl-NL" sz="2400" dirty="0">
                <a:ea typeface="+mn-ea"/>
                <a:cs typeface="+mn-cs"/>
              </a:rPr>
              <a:t>Deze gedachte</a:t>
            </a:r>
            <a:r>
              <a:rPr lang="nl-NL" sz="2400" u="sng" dirty="0">
                <a:ea typeface="+mn-ea"/>
                <a:cs typeface="+mn-cs"/>
              </a:rPr>
              <a:t>: </a:t>
            </a:r>
            <a:r>
              <a:rPr lang="nl-NL" sz="2400" b="1" u="sng" dirty="0">
                <a:ea typeface="+mn-ea"/>
                <a:cs typeface="+mn-cs"/>
              </a:rPr>
              <a:t>nieuw begin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nl-NL" sz="2400" dirty="0">
                <a:ea typeface="+mn-ea"/>
                <a:cs typeface="+mn-cs"/>
              </a:rPr>
              <a:t>Kunst bevrijd van dwang om origineel te zijn, spelen met verschillende stijlen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nl-NL" sz="2400" dirty="0">
                <a:ea typeface="+mn-ea"/>
                <a:cs typeface="+mn-cs"/>
              </a:rPr>
              <a:t>Kunst mengt met massacultuur (high </a:t>
            </a:r>
            <a:r>
              <a:rPr lang="nl-NL" sz="2400" dirty="0" err="1">
                <a:ea typeface="+mn-ea"/>
                <a:cs typeface="+mn-cs"/>
              </a:rPr>
              <a:t>and</a:t>
            </a:r>
            <a:r>
              <a:rPr lang="nl-NL" sz="2400" dirty="0">
                <a:ea typeface="+mn-ea"/>
                <a:cs typeface="+mn-cs"/>
              </a:rPr>
              <a:t> low culture)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nl-NL" sz="2400" dirty="0">
                <a:ea typeface="+mn-ea"/>
                <a:cs typeface="+mn-cs"/>
              </a:rPr>
              <a:t>Kunstenaars gebruiken oude stijlen en herhalen stromingen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endParaRPr lang="nl-NL" sz="2400" dirty="0">
              <a:ea typeface="+mn-ea"/>
              <a:cs typeface="+mn-cs"/>
            </a:endParaRPr>
          </a:p>
          <a:p>
            <a:pPr eaLnBrk="1" hangingPunct="1">
              <a:buFont typeface="Wingdings" pitchFamily="-111" charset="2"/>
              <a:buChar char="n"/>
              <a:defRPr/>
            </a:pPr>
            <a:endParaRPr lang="nl-NL" sz="2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64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Postmodern</a:t>
            </a:r>
            <a:endParaRPr lang="nl-NL" dirty="0"/>
          </a:p>
        </p:txBody>
      </p:sp>
      <p:pic>
        <p:nvPicPr>
          <p:cNvPr id="4" name="Tijdelijke aanduiding voor inhoud 3" descr="30eb58db7a848576ac0461f102bfade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57" r="-485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592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Hergebruiken</a:t>
            </a:r>
            <a:endParaRPr lang="nl-NL" dirty="0"/>
          </a:p>
        </p:txBody>
      </p:sp>
      <p:pic>
        <p:nvPicPr>
          <p:cNvPr id="4" name="Tijdelijke aanduiding voor inhoud 3" descr="266px-VanGogh_1887_Selbstbildni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039" r="-60039"/>
          <a:stretch>
            <a:fillRect/>
          </a:stretch>
        </p:blipFill>
        <p:spPr>
          <a:xfrm>
            <a:off x="0" y="1524318"/>
            <a:ext cx="3313723" cy="2370015"/>
          </a:xfrm>
        </p:spPr>
      </p:pic>
      <p:pic>
        <p:nvPicPr>
          <p:cNvPr id="5" name="Afbeelding 4" descr="Mona_Lisa_(copy,_Hermitage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63" y="218830"/>
            <a:ext cx="2721708" cy="3067538"/>
          </a:xfrm>
          <a:prstGeom prst="rect">
            <a:avLst/>
          </a:prstGeom>
        </p:spPr>
      </p:pic>
      <p:pic>
        <p:nvPicPr>
          <p:cNvPr id="6" name="Afbeelding 5" descr="tcm17336930_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23" y="1684213"/>
            <a:ext cx="2344615" cy="1602155"/>
          </a:xfrm>
          <a:prstGeom prst="rect">
            <a:avLst/>
          </a:prstGeom>
        </p:spPr>
      </p:pic>
      <p:pic>
        <p:nvPicPr>
          <p:cNvPr id="7" name="Afbeelding 6" descr="cdad43c13bd434b372531d38fd30393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91" y="3653692"/>
            <a:ext cx="3575539" cy="32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4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Straatcultuur jaren 80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nl-NL" sz="3200" dirty="0" smtClean="0"/>
              <a:t>Hiphop ontstaat op de straat </a:t>
            </a:r>
          </a:p>
          <a:p>
            <a:r>
              <a:rPr lang="nl-NL" sz="3200" dirty="0" smtClean="0"/>
              <a:t>-  Spreekbuis zwarte jongeren</a:t>
            </a:r>
          </a:p>
          <a:p>
            <a:pPr marL="342900" indent="-342900">
              <a:buFontTx/>
              <a:buChar char="-"/>
            </a:pPr>
            <a:r>
              <a:rPr lang="nl-NL" sz="3200" dirty="0" smtClean="0"/>
              <a:t>Uitdagen</a:t>
            </a:r>
            <a:r>
              <a:rPr lang="nl-NL" sz="3200" dirty="0" smtClean="0">
                <a:solidFill>
                  <a:srgbClr val="FF0000"/>
                </a:solidFill>
              </a:rPr>
              <a:t>: </a:t>
            </a:r>
            <a:r>
              <a:rPr lang="nl-NL" sz="3200" dirty="0" err="1" smtClean="0">
                <a:solidFill>
                  <a:srgbClr val="FF0000"/>
                </a:solidFill>
              </a:rPr>
              <a:t>battle</a:t>
            </a:r>
            <a:endParaRPr lang="nl-NL" sz="3200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nl-NL" sz="3200" dirty="0" smtClean="0"/>
              <a:t>Way of life (eigen kleding – eigen dans Breakdance – </a:t>
            </a:r>
            <a:r>
              <a:rPr lang="nl-NL" sz="3200" dirty="0" err="1" smtClean="0"/>
              <a:t>blockparties</a:t>
            </a:r>
            <a:r>
              <a:rPr lang="nl-NL" sz="3200" dirty="0" smtClean="0"/>
              <a:t> – MC Master of </a:t>
            </a:r>
            <a:r>
              <a:rPr lang="nl-NL" sz="3200" dirty="0" err="1"/>
              <a:t>C</a:t>
            </a:r>
            <a:r>
              <a:rPr lang="nl-NL" sz="3200" dirty="0" err="1" smtClean="0"/>
              <a:t>eremony</a:t>
            </a:r>
            <a:r>
              <a:rPr lang="nl-NL" sz="3200" dirty="0" smtClean="0"/>
              <a:t>)</a:t>
            </a:r>
          </a:p>
        </p:txBody>
      </p:sp>
      <p:pic>
        <p:nvPicPr>
          <p:cNvPr id="4" name="Afbeelding 3" descr="RunDM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95" y="152718"/>
            <a:ext cx="3606800" cy="15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4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Hiphop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2800" dirty="0" smtClean="0"/>
              <a:t>Rap</a:t>
            </a:r>
          </a:p>
          <a:p>
            <a:r>
              <a:rPr lang="nl-NL" sz="2800" dirty="0">
                <a:hlinkClick r:id="rId2"/>
              </a:rPr>
              <a:t>https://www.youtube.com/watch?v=</a:t>
            </a:r>
            <a:r>
              <a:rPr lang="nl-NL" sz="2800" dirty="0" smtClean="0">
                <a:hlinkClick r:id="rId2"/>
              </a:rPr>
              <a:t>jA8PzgaPXGo</a:t>
            </a:r>
            <a:endParaRPr lang="nl-NL" sz="2800" dirty="0" smtClean="0"/>
          </a:p>
          <a:p>
            <a:endParaRPr lang="nl-NL" sz="2800" dirty="0"/>
          </a:p>
          <a:p>
            <a:r>
              <a:rPr lang="nl-NL" sz="2800" dirty="0" smtClean="0"/>
              <a:t>Samples</a:t>
            </a:r>
          </a:p>
          <a:p>
            <a:r>
              <a:rPr lang="nl-NL" sz="2800" dirty="0">
                <a:hlinkClick r:id="rId3"/>
              </a:rPr>
              <a:t>http://www.youtube.com/watch?v=Zx1_6F-</a:t>
            </a:r>
            <a:r>
              <a:rPr lang="nl-NL" sz="2800" dirty="0" smtClean="0">
                <a:hlinkClick r:id="rId3"/>
              </a:rPr>
              <a:t>nCaw</a:t>
            </a:r>
            <a:endParaRPr lang="nl-NL" sz="2800" dirty="0" smtClean="0"/>
          </a:p>
          <a:p>
            <a:endParaRPr lang="nl-NL" sz="2800" dirty="0"/>
          </a:p>
          <a:p>
            <a:r>
              <a:rPr lang="nl-NL" sz="2800" dirty="0" smtClean="0"/>
              <a:t>Scratchen</a:t>
            </a:r>
          </a:p>
          <a:p>
            <a:r>
              <a:rPr lang="nl-NL" sz="2800" dirty="0">
                <a:hlinkClick r:id="rId4"/>
              </a:rPr>
              <a:t>http://www.youtube.com/watch?gl=NL&amp;hl=nl&amp;v=</a:t>
            </a:r>
            <a:r>
              <a:rPr lang="nl-NL" sz="2800" dirty="0" smtClean="0">
                <a:hlinkClick r:id="rId4"/>
              </a:rPr>
              <a:t>0DLED7krHwU</a:t>
            </a:r>
            <a:endParaRPr lang="nl-NL" sz="2800" dirty="0" smtClean="0"/>
          </a:p>
          <a:p>
            <a:endParaRPr lang="nl-NL" sz="2800" dirty="0" smtClean="0"/>
          </a:p>
          <a:p>
            <a:r>
              <a:rPr lang="nl-NL" sz="2800" dirty="0" smtClean="0"/>
              <a:t>Breakdance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86625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Geen instrumenten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sz="3200" dirty="0" smtClean="0"/>
              <a:t>Platenspeler</a:t>
            </a:r>
          </a:p>
          <a:p>
            <a:endParaRPr lang="nl-NL" sz="3200" dirty="0" smtClean="0"/>
          </a:p>
          <a:p>
            <a:pPr marL="342900" indent="-342900">
              <a:buFontTx/>
              <a:buChar char="-"/>
            </a:pPr>
            <a:r>
              <a:rPr lang="nl-NL" sz="3200" dirty="0" err="1" smtClean="0"/>
              <a:t>Beatbox</a:t>
            </a:r>
            <a:endParaRPr lang="nl-NL" sz="3200" dirty="0" smtClean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>
                <a:hlinkClick r:id="rId2"/>
              </a:rPr>
              <a:t>http://www.youtube.com/watch?v=</a:t>
            </a:r>
            <a:r>
              <a:rPr lang="nl-NL" dirty="0" smtClean="0">
                <a:hlinkClick r:id="rId2"/>
              </a:rPr>
              <a:t>0abzD7hBTRk</a:t>
            </a:r>
            <a:endParaRPr lang="nl-NL" dirty="0" smtClean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523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Samples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Hergebruik van oude nummers</a:t>
            </a:r>
          </a:p>
          <a:p>
            <a:endParaRPr lang="nl-NL" dirty="0"/>
          </a:p>
          <a:p>
            <a:r>
              <a:rPr lang="nl-NL" sz="2800" dirty="0" smtClean="0"/>
              <a:t>Origineel 1976:</a:t>
            </a:r>
          </a:p>
          <a:p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://www.youtube.com/watch?v=</a:t>
            </a:r>
            <a:r>
              <a:rPr lang="pl-PL" dirty="0" smtClean="0">
                <a:hlinkClick r:id="rId2"/>
              </a:rPr>
              <a:t>_H3Sv2zad6s</a:t>
            </a:r>
            <a:endParaRPr lang="pl-PL" dirty="0" smtClean="0"/>
          </a:p>
          <a:p>
            <a:endParaRPr lang="pl-PL" dirty="0"/>
          </a:p>
          <a:p>
            <a:r>
              <a:rPr lang="pl-PL" sz="2800" dirty="0" err="1" smtClean="0"/>
              <a:t>Nieuwe</a:t>
            </a:r>
            <a:r>
              <a:rPr lang="pl-PL" sz="2800" dirty="0" smtClean="0"/>
              <a:t> </a:t>
            </a:r>
            <a:r>
              <a:rPr lang="pl-PL" sz="2800" dirty="0" err="1" smtClean="0"/>
              <a:t>versie</a:t>
            </a:r>
            <a:r>
              <a:rPr lang="pl-PL" sz="2800" dirty="0" smtClean="0"/>
              <a:t> </a:t>
            </a:r>
            <a:r>
              <a:rPr lang="pl-PL" sz="2800" dirty="0" err="1" smtClean="0"/>
              <a:t>Coolio</a:t>
            </a:r>
            <a:r>
              <a:rPr lang="pl-PL" sz="2800" dirty="0" smtClean="0"/>
              <a:t> 1995: </a:t>
            </a:r>
          </a:p>
          <a:p>
            <a:endParaRPr lang="pl-PL" dirty="0"/>
          </a:p>
          <a:p>
            <a:r>
              <a:rPr lang="pl-PL" dirty="0">
                <a:hlinkClick r:id="rId3"/>
              </a:rPr>
              <a:t>http://www.youtube.com/watch?v=</a:t>
            </a:r>
            <a:r>
              <a:rPr lang="pl-PL" dirty="0" smtClean="0">
                <a:hlinkClick r:id="rId3"/>
              </a:rPr>
              <a:t>YFK6H_CcuX8</a:t>
            </a: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755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Battle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://www.youtube.com/watch?v=TLGWQfK-</a:t>
            </a:r>
            <a:r>
              <a:rPr lang="pl-PL" dirty="0" smtClean="0">
                <a:hlinkClick r:id="rId2"/>
              </a:rPr>
              <a:t>6DY</a:t>
            </a:r>
            <a:endParaRPr lang="pl-PL" dirty="0" smtClean="0"/>
          </a:p>
          <a:p>
            <a:endParaRPr lang="pl-PL" dirty="0"/>
          </a:p>
          <a:p>
            <a:r>
              <a:rPr lang="pl-PL" sz="2800" dirty="0" err="1" smtClean="0"/>
              <a:t>Uitdagen</a:t>
            </a:r>
            <a:r>
              <a:rPr lang="pl-PL" sz="2800" dirty="0" smtClean="0"/>
              <a:t> in </a:t>
            </a:r>
            <a:r>
              <a:rPr lang="pl-PL" sz="2800" dirty="0" err="1" smtClean="0"/>
              <a:t>dans</a:t>
            </a:r>
            <a:r>
              <a:rPr lang="pl-PL" sz="2800" dirty="0" smtClean="0"/>
              <a:t> </a:t>
            </a:r>
            <a:r>
              <a:rPr lang="nl-NL" sz="2800" dirty="0" smtClean="0"/>
              <a:t>–</a:t>
            </a:r>
            <a:r>
              <a:rPr lang="pl-PL" sz="2800" dirty="0" smtClean="0"/>
              <a:t> </a:t>
            </a:r>
            <a:r>
              <a:rPr lang="pl-PL" sz="2800" dirty="0" err="1" smtClean="0"/>
              <a:t>battle</a:t>
            </a:r>
            <a:endParaRPr lang="pl-PL" sz="2800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sz="2800" dirty="0" err="1" smtClean="0"/>
              <a:t>Oorsprong</a:t>
            </a:r>
            <a:r>
              <a:rPr lang="pl-PL" sz="2800" dirty="0" smtClean="0"/>
              <a:t> Breakdance: </a:t>
            </a:r>
            <a:r>
              <a:rPr lang="pl-PL" sz="2800" dirty="0" err="1" smtClean="0"/>
              <a:t>Capoeira</a:t>
            </a:r>
            <a:endParaRPr lang="pl-PL" sz="2800" dirty="0" smtClean="0"/>
          </a:p>
          <a:p>
            <a:endParaRPr lang="pl-PL" dirty="0"/>
          </a:p>
          <a:p>
            <a:r>
              <a:rPr lang="pl-PL" dirty="0">
                <a:hlinkClick r:id="rId3"/>
              </a:rPr>
              <a:t>http://www.youtube.com/watch?v=Z8xxgFpK-</a:t>
            </a:r>
            <a:r>
              <a:rPr lang="pl-PL" dirty="0" smtClean="0">
                <a:hlinkClick r:id="rId3"/>
              </a:rPr>
              <a:t>NM</a:t>
            </a:r>
            <a:endParaRPr lang="pl-PL" dirty="0" smtClean="0"/>
          </a:p>
          <a:p>
            <a:endParaRPr lang="pl-P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458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Essentieel.thmx</Template>
  <TotalTime>84</TotalTime>
  <Words>399</Words>
  <Application>Microsoft Macintosh PowerPoint</Application>
  <PresentationFormat>Diavoorstelling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Essentieel</vt:lpstr>
      <vt:lpstr>Hiphop Cross Over</vt:lpstr>
      <vt:lpstr>Postmodern</vt:lpstr>
      <vt:lpstr>Postmodern</vt:lpstr>
      <vt:lpstr>Hergebruiken</vt:lpstr>
      <vt:lpstr>Straatcultuur jaren 80</vt:lpstr>
      <vt:lpstr>Hiphop</vt:lpstr>
      <vt:lpstr>Geen instrumenten</vt:lpstr>
      <vt:lpstr>Samples</vt:lpstr>
      <vt:lpstr>Battle</vt:lpstr>
      <vt:lpstr>Reclame</vt:lpstr>
      <vt:lpstr>Nu</vt:lpstr>
      <vt:lpstr>Dance</vt:lpstr>
      <vt:lpstr>CrossOver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Muziek van de straat</dc:title>
  <dc:creator>ATC</dc:creator>
  <cp:lastModifiedBy>ATC</cp:lastModifiedBy>
  <cp:revision>28</cp:revision>
  <dcterms:created xsi:type="dcterms:W3CDTF">2013-02-10T09:58:33Z</dcterms:created>
  <dcterms:modified xsi:type="dcterms:W3CDTF">2016-06-15T15:40:55Z</dcterms:modified>
</cp:coreProperties>
</file>